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3132" y="114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3E04-E6E0-484A-B17A-37F02EEF7286}" type="datetimeFigureOut">
              <a:rPr lang="de-DE" smtClean="0"/>
              <a:t>10.03.2017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0069-BB09-424A-BE20-B782F788F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84931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3E04-E6E0-484A-B17A-37F02EEF7286}" type="datetimeFigureOut">
              <a:rPr lang="de-DE" smtClean="0"/>
              <a:t>10.03.2017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0069-BB09-424A-BE20-B782F788F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097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3E04-E6E0-484A-B17A-37F02EEF7286}" type="datetimeFigureOut">
              <a:rPr lang="de-DE" smtClean="0"/>
              <a:t>10.03.2017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0069-BB09-424A-BE20-B782F788F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123386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3E04-E6E0-484A-B17A-37F02EEF7286}" type="datetimeFigureOut">
              <a:rPr lang="de-DE" smtClean="0"/>
              <a:t>10.03.2017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0069-BB09-424A-BE20-B782F788F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2047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3E04-E6E0-484A-B17A-37F02EEF7286}" type="datetimeFigureOut">
              <a:rPr lang="de-DE" smtClean="0"/>
              <a:t>10.03.2017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0069-BB09-424A-BE20-B782F788F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7693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3E04-E6E0-484A-B17A-37F02EEF7286}" type="datetimeFigureOut">
              <a:rPr lang="de-DE" smtClean="0"/>
              <a:t>10.03.2017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0069-BB09-424A-BE20-B782F788F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0800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3E04-E6E0-484A-B17A-37F02EEF7286}" type="datetimeFigureOut">
              <a:rPr lang="de-DE" smtClean="0"/>
              <a:t>10.03.2017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0069-BB09-424A-BE20-B782F788F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320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3E04-E6E0-484A-B17A-37F02EEF7286}" type="datetimeFigureOut">
              <a:rPr lang="de-DE" smtClean="0"/>
              <a:t>10.03.2017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0069-BB09-424A-BE20-B782F788F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8033673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3E04-E6E0-484A-B17A-37F02EEF7286}" type="datetimeFigureOut">
              <a:rPr lang="de-DE" smtClean="0"/>
              <a:t>10.03.2017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0069-BB09-424A-BE20-B782F788F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00125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3E04-E6E0-484A-B17A-37F02EEF7286}" type="datetimeFigureOut">
              <a:rPr lang="de-DE" smtClean="0"/>
              <a:t>10.03.2017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0069-BB09-424A-BE20-B782F788F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27262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73E04-E6E0-484A-B17A-37F02EEF7286}" type="datetimeFigureOut">
              <a:rPr lang="de-DE" smtClean="0"/>
              <a:t>10.03.2017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990069-BB09-424A-BE20-B782F788F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52637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B73E04-E6E0-484A-B17A-37F02EEF7286}" type="datetimeFigureOut">
              <a:rPr lang="de-DE" smtClean="0"/>
              <a:t>10.03.2017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990069-BB09-424A-BE20-B782F788FF3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5605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atia.drummen@eulerhermes-rating.com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rafik 1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04" y="0"/>
            <a:ext cx="6858000" cy="1244396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-20781" y="1700062"/>
            <a:ext cx="6885384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Trainingscamp der BSG Allianz Köln</a:t>
            </a:r>
          </a:p>
        </p:txBody>
      </p:sp>
      <p:cxnSp>
        <p:nvCxnSpPr>
          <p:cNvPr id="6" name="Gerade Verbindung 5"/>
          <p:cNvCxnSpPr/>
          <p:nvPr/>
        </p:nvCxnSpPr>
        <p:spPr>
          <a:xfrm>
            <a:off x="-78610" y="1722302"/>
            <a:ext cx="69594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Gerade Verbindung 6"/>
          <p:cNvCxnSpPr/>
          <p:nvPr/>
        </p:nvCxnSpPr>
        <p:spPr>
          <a:xfrm>
            <a:off x="-74046" y="2288704"/>
            <a:ext cx="69594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feld 8"/>
          <p:cNvSpPr txBox="1"/>
          <p:nvPr/>
        </p:nvSpPr>
        <p:spPr>
          <a:xfrm>
            <a:off x="2472246" y="981733"/>
            <a:ext cx="2070375" cy="227754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5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Segeln</a:t>
            </a:r>
            <a:endParaRPr lang="de-DE" sz="5400" b="1" dirty="0">
              <a:solidFill>
                <a:schemeClr val="bg1">
                  <a:lumMod val="6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de-DE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10" name="Gerade Verbindung 9"/>
          <p:cNvCxnSpPr/>
          <p:nvPr/>
        </p:nvCxnSpPr>
        <p:spPr>
          <a:xfrm>
            <a:off x="0" y="2747637"/>
            <a:ext cx="6900873" cy="2434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feld 10"/>
          <p:cNvSpPr txBox="1"/>
          <p:nvPr/>
        </p:nvSpPr>
        <p:spPr>
          <a:xfrm>
            <a:off x="-10391" y="2310313"/>
            <a:ext cx="6885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2400" dirty="0" smtClean="0"/>
              <a:t>19.05. </a:t>
            </a:r>
            <a:r>
              <a:rPr lang="de-DE" sz="2400" dirty="0"/>
              <a:t>– </a:t>
            </a:r>
            <a:r>
              <a:rPr lang="de-DE" sz="2400" dirty="0" smtClean="0"/>
              <a:t>21.05.2017</a:t>
            </a:r>
            <a:endParaRPr lang="de-DE" sz="2400" dirty="0"/>
          </a:p>
        </p:txBody>
      </p:sp>
      <p:cxnSp>
        <p:nvCxnSpPr>
          <p:cNvPr id="12" name="Gerade Verbindung 11"/>
          <p:cNvCxnSpPr/>
          <p:nvPr/>
        </p:nvCxnSpPr>
        <p:spPr>
          <a:xfrm>
            <a:off x="-58557" y="9417496"/>
            <a:ext cx="695943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-10391" y="9439105"/>
            <a:ext cx="68853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200" dirty="0"/>
              <a:t>Weitere Informationen bei </a:t>
            </a:r>
            <a:r>
              <a:rPr lang="de-DE" sz="1200" dirty="0" smtClean="0"/>
              <a:t>Eurer Spartenleiterin Katia Drummen</a:t>
            </a:r>
            <a:endParaRPr lang="de-DE" sz="1200" dirty="0"/>
          </a:p>
          <a:p>
            <a:r>
              <a:rPr lang="de-DE" sz="1200" dirty="0" smtClean="0">
                <a:hlinkClick r:id="rId3"/>
              </a:rPr>
              <a:t>Katia.drummen@eulerhermes-rating.com</a:t>
            </a:r>
            <a:r>
              <a:rPr lang="de-DE" sz="1200" dirty="0" smtClean="0"/>
              <a:t> ;   </a:t>
            </a:r>
            <a:r>
              <a:rPr lang="de-DE" sz="1200" dirty="0"/>
              <a:t>Telefon: </a:t>
            </a:r>
            <a:r>
              <a:rPr lang="de-DE" sz="1200" dirty="0" smtClean="0"/>
              <a:t>040 </a:t>
            </a:r>
            <a:r>
              <a:rPr lang="de-DE" sz="1200" dirty="0"/>
              <a:t>/ </a:t>
            </a:r>
            <a:r>
              <a:rPr lang="de-DE" sz="1200" dirty="0" smtClean="0"/>
              <a:t>8834 6429</a:t>
            </a:r>
            <a:endParaRPr lang="de-DE" sz="1200" dirty="0"/>
          </a:p>
        </p:txBody>
      </p:sp>
      <p:sp>
        <p:nvSpPr>
          <p:cNvPr id="2" name="Rechteck 1"/>
          <p:cNvSpPr/>
          <p:nvPr/>
        </p:nvSpPr>
        <p:spPr>
          <a:xfrm>
            <a:off x="51724" y="2864768"/>
            <a:ext cx="6806275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ct val="0"/>
              </a:spcBef>
            </a:pPr>
            <a:r>
              <a:rPr lang="de-DE" altLang="de-DE" b="1" dirty="0" smtClean="0"/>
              <a:t>Segeltörn auf dem </a:t>
            </a:r>
            <a:r>
              <a:rPr lang="de-DE" altLang="de-DE" sz="2400" b="1" dirty="0" err="1" smtClean="0">
                <a:solidFill>
                  <a:srgbClr val="C00000"/>
                </a:solidFill>
              </a:rPr>
              <a:t>IJsselmeer</a:t>
            </a:r>
            <a:r>
              <a:rPr lang="de-DE" altLang="de-DE" sz="2400" b="1" dirty="0" smtClean="0">
                <a:solidFill>
                  <a:srgbClr val="C00000"/>
                </a:solidFill>
              </a:rPr>
              <a:t> </a:t>
            </a:r>
            <a:r>
              <a:rPr lang="de-DE" altLang="de-DE" b="1" dirty="0" smtClean="0"/>
              <a:t>(max. 24 </a:t>
            </a:r>
            <a:r>
              <a:rPr lang="de-DE" altLang="de-DE" b="1" dirty="0"/>
              <a:t>Teilnehmer)</a:t>
            </a:r>
          </a:p>
          <a:p>
            <a:pPr algn="just">
              <a:spcBef>
                <a:spcPct val="0"/>
              </a:spcBef>
            </a:pPr>
            <a:endParaRPr lang="de-DE" altLang="de-DE" sz="2400" b="1" dirty="0">
              <a:solidFill>
                <a:srgbClr val="C00000"/>
              </a:solidFill>
            </a:endParaRPr>
          </a:p>
          <a:p>
            <a:pPr algn="just">
              <a:spcBef>
                <a:spcPct val="0"/>
              </a:spcBef>
            </a:pPr>
            <a:endParaRPr lang="de-DE" altLang="de-DE" sz="2400" b="1" dirty="0">
              <a:solidFill>
                <a:srgbClr val="C00000"/>
              </a:solidFill>
            </a:endParaRPr>
          </a:p>
          <a:p>
            <a:pPr algn="ctr">
              <a:spcBef>
                <a:spcPct val="0"/>
              </a:spcBef>
            </a:pPr>
            <a:endParaRPr lang="de-DE" altLang="de-DE" b="1" dirty="0"/>
          </a:p>
        </p:txBody>
      </p:sp>
      <p:sp>
        <p:nvSpPr>
          <p:cNvPr id="3" name="Rechteck 2"/>
          <p:cNvSpPr/>
          <p:nvPr/>
        </p:nvSpPr>
        <p:spPr>
          <a:xfrm>
            <a:off x="305804" y="4880992"/>
            <a:ext cx="640871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0"/>
              </a:spcBef>
            </a:pPr>
            <a:endParaRPr lang="de-DE" altLang="de-DE" b="1" i="1" u="sng" dirty="0" smtClean="0">
              <a:solidFill>
                <a:schemeClr val="folHlink"/>
              </a:solidFill>
            </a:endParaRPr>
          </a:p>
          <a:p>
            <a:pPr algn="ctr">
              <a:spcBef>
                <a:spcPct val="0"/>
              </a:spcBef>
            </a:pPr>
            <a:r>
              <a:rPr lang="de-DE" altLang="de-DE" b="1" i="1" u="sng" dirty="0" smtClean="0">
                <a:solidFill>
                  <a:schemeClr val="bg1">
                    <a:lumMod val="65000"/>
                  </a:schemeClr>
                </a:solidFill>
              </a:rPr>
              <a:t>Voraussetzung</a:t>
            </a:r>
            <a:r>
              <a:rPr lang="de-DE" altLang="de-DE" b="1" u="sng" dirty="0">
                <a:solidFill>
                  <a:schemeClr val="bg1">
                    <a:lumMod val="65000"/>
                  </a:schemeClr>
                </a:solidFill>
              </a:rPr>
              <a:t>:</a:t>
            </a:r>
            <a:r>
              <a:rPr lang="de-DE" altLang="de-DE" b="1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pPr algn="ctr">
              <a:spcBef>
                <a:spcPct val="0"/>
              </a:spcBef>
            </a:pPr>
            <a:r>
              <a:rPr lang="de-DE" altLang="de-DE" b="1" dirty="0" smtClean="0"/>
              <a:t>Körperliche Fitness und Gesundheit sowie wetterfeste Kleidung</a:t>
            </a:r>
          </a:p>
        </p:txBody>
      </p:sp>
      <p:sp>
        <p:nvSpPr>
          <p:cNvPr id="14" name="Rechteck 13"/>
          <p:cNvSpPr/>
          <p:nvPr/>
        </p:nvSpPr>
        <p:spPr>
          <a:xfrm>
            <a:off x="23195" y="8197866"/>
            <a:ext cx="6827989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0"/>
              </a:spcBef>
            </a:pPr>
            <a:r>
              <a:rPr lang="de-DE" altLang="de-DE" b="1" dirty="0" smtClean="0">
                <a:solidFill>
                  <a:srgbClr val="A50021"/>
                </a:solidFill>
              </a:rPr>
              <a:t>    </a:t>
            </a:r>
            <a:r>
              <a:rPr lang="de-DE" altLang="de-DE" b="1" u="sng" dirty="0" smtClean="0">
                <a:solidFill>
                  <a:srgbClr val="A50021"/>
                </a:solidFill>
              </a:rPr>
              <a:t>Wer </a:t>
            </a:r>
            <a:r>
              <a:rPr lang="de-DE" altLang="de-DE" b="1" u="sng" dirty="0">
                <a:solidFill>
                  <a:srgbClr val="A50021"/>
                </a:solidFill>
              </a:rPr>
              <a:t>ist dabei </a:t>
            </a:r>
            <a:r>
              <a:rPr lang="de-DE" altLang="de-DE" b="1" u="sng" dirty="0" smtClean="0">
                <a:solidFill>
                  <a:srgbClr val="A50021"/>
                </a:solidFill>
              </a:rPr>
              <a:t>?</a:t>
            </a:r>
            <a:r>
              <a:rPr lang="de-DE" altLang="de-DE" b="1" dirty="0" smtClean="0">
                <a:solidFill>
                  <a:srgbClr val="A50021"/>
                </a:solidFill>
              </a:rPr>
              <a:t>         </a:t>
            </a:r>
            <a:r>
              <a:rPr lang="de-DE" altLang="de-DE" b="1" dirty="0" smtClean="0">
                <a:solidFill>
                  <a:srgbClr val="002060"/>
                </a:solidFill>
              </a:rPr>
              <a:t>Bitte </a:t>
            </a:r>
            <a:r>
              <a:rPr lang="de-DE" altLang="de-DE" b="1" dirty="0">
                <a:solidFill>
                  <a:srgbClr val="002060"/>
                </a:solidFill>
              </a:rPr>
              <a:t>melden bis zum </a:t>
            </a:r>
            <a:r>
              <a:rPr lang="de-DE" altLang="de-DE" b="1" dirty="0" smtClean="0">
                <a:solidFill>
                  <a:schemeClr val="accent2">
                    <a:lumMod val="75000"/>
                  </a:schemeClr>
                </a:solidFill>
              </a:rPr>
              <a:t>07.04.17</a:t>
            </a:r>
          </a:p>
          <a:p>
            <a:pPr>
              <a:spcBef>
                <a:spcPct val="0"/>
              </a:spcBef>
            </a:pPr>
            <a:endParaRPr lang="de-DE" altLang="de-DE" b="1" dirty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spcBef>
                <a:spcPct val="0"/>
              </a:spcBef>
            </a:pPr>
            <a:r>
              <a:rPr lang="de-DE" b="1" dirty="0" smtClean="0">
                <a:solidFill>
                  <a:srgbClr val="002060"/>
                </a:solidFill>
              </a:rPr>
              <a:t>Achtung</a:t>
            </a:r>
            <a:r>
              <a:rPr lang="de-DE" b="1" dirty="0">
                <a:solidFill>
                  <a:srgbClr val="002060"/>
                </a:solidFill>
              </a:rPr>
              <a:t>: die Tour ist auf eine begrenzte Teilnehmerzahl beschränkt, also wer zuerst </a:t>
            </a:r>
            <a:r>
              <a:rPr lang="de-DE" b="1" dirty="0" smtClean="0">
                <a:solidFill>
                  <a:srgbClr val="002060"/>
                </a:solidFill>
              </a:rPr>
              <a:t>kommt, mahlt zuerst!</a:t>
            </a:r>
            <a:endParaRPr lang="de-DE" altLang="de-DE" b="1" dirty="0">
              <a:solidFill>
                <a:srgbClr val="002060"/>
              </a:solidFill>
            </a:endParaRPr>
          </a:p>
        </p:txBody>
      </p:sp>
      <p:sp>
        <p:nvSpPr>
          <p:cNvPr id="19" name="Textfeld 18"/>
          <p:cNvSpPr txBox="1"/>
          <p:nvPr/>
        </p:nvSpPr>
        <p:spPr>
          <a:xfrm>
            <a:off x="-14244" y="5870242"/>
            <a:ext cx="704335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b="1" u="sng" dirty="0" smtClean="0"/>
              <a:t>Start der Route:</a:t>
            </a:r>
            <a:r>
              <a:rPr lang="de-DE" dirty="0" smtClean="0"/>
              <a:t>	</a:t>
            </a:r>
            <a:r>
              <a:rPr lang="de-DE" dirty="0" err="1" smtClean="0"/>
              <a:t>Enkhuizen</a:t>
            </a:r>
            <a:r>
              <a:rPr lang="de-DE" dirty="0" smtClean="0"/>
              <a:t>, Niederlande</a:t>
            </a:r>
            <a:endParaRPr lang="de-DE" b="1" u="sng" dirty="0" smtClean="0"/>
          </a:p>
          <a:p>
            <a:endParaRPr lang="de-DE" b="1" u="sng" dirty="0" smtClean="0"/>
          </a:p>
          <a:p>
            <a:r>
              <a:rPr lang="de-DE" b="1" u="sng" dirty="0" smtClean="0"/>
              <a:t>Unterkunft:</a:t>
            </a:r>
            <a:r>
              <a:rPr lang="de-DE" dirty="0" smtClean="0"/>
              <a:t>	Übernachtung im DZ auf dem Schiff Avanti (Klipper)</a:t>
            </a:r>
            <a:r>
              <a:rPr lang="de-DE" b="1" dirty="0" smtClean="0"/>
              <a:t> </a:t>
            </a:r>
          </a:p>
          <a:p>
            <a:endParaRPr lang="de-DE" b="1" u="sng" dirty="0"/>
          </a:p>
          <a:p>
            <a:r>
              <a:rPr lang="de-DE" b="1" u="sng" dirty="0" smtClean="0"/>
              <a:t>Anreise:</a:t>
            </a:r>
            <a:r>
              <a:rPr lang="de-DE" dirty="0" smtClean="0"/>
              <a:t> 		eigene Anreise </a:t>
            </a:r>
          </a:p>
          <a:p>
            <a:r>
              <a:rPr lang="de-DE" dirty="0" smtClean="0"/>
              <a:t> </a:t>
            </a:r>
          </a:p>
          <a:p>
            <a:r>
              <a:rPr lang="de-DE" dirty="0" smtClean="0"/>
              <a:t>Begleitet werden wir von einer erfahrenen Crew (Skipper und Maat). Für Verpflegung ist gesorgt. Die Route ist wind- </a:t>
            </a:r>
            <a:r>
              <a:rPr lang="de-DE" smtClean="0"/>
              <a:t>und wetterabhängig.</a:t>
            </a:r>
            <a:endParaRPr lang="de-DE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020" y="3622116"/>
            <a:ext cx="2091005" cy="1464391"/>
          </a:xfrm>
          <a:prstGeom prst="rect">
            <a:avLst/>
          </a:prstGeom>
        </p:spPr>
      </p:pic>
      <p:pic>
        <p:nvPicPr>
          <p:cNvPr id="15" name="Grafik 1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85449" y="3628796"/>
            <a:ext cx="2091005" cy="1457711"/>
          </a:xfrm>
          <a:prstGeom prst="rect">
            <a:avLst/>
          </a:prstGeom>
        </p:spPr>
      </p:pic>
      <p:pic>
        <p:nvPicPr>
          <p:cNvPr id="20" name="Grafik 1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4704" y="3628156"/>
            <a:ext cx="2091005" cy="14607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3916519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77</Words>
  <Application>Microsoft Office PowerPoint</Application>
  <PresentationFormat>A4-Papier (210x297 mm)</PresentationFormat>
  <Paragraphs>20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Company>Gothaer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Marco Möller</dc:creator>
  <cp:lastModifiedBy>Katia Drummen</cp:lastModifiedBy>
  <cp:revision>20</cp:revision>
  <dcterms:created xsi:type="dcterms:W3CDTF">2017-01-27T13:48:03Z</dcterms:created>
  <dcterms:modified xsi:type="dcterms:W3CDTF">2017-03-10T08:05:51Z</dcterms:modified>
</cp:coreProperties>
</file>